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berg, Linda" userId="370cc7a6-031c-48fd-9c7c-c857439fad66" providerId="ADAL" clId="{FD8D56D3-E50B-4151-9A43-F79FD12E1C42}"/>
    <pc:docChg chg="delSld">
      <pc:chgData name="Risberg, Linda" userId="370cc7a6-031c-48fd-9c7c-c857439fad66" providerId="ADAL" clId="{FD8D56D3-E50B-4151-9A43-F79FD12E1C42}" dt="2023-07-14T18:05:38.476" v="0" actId="47"/>
      <pc:docMkLst>
        <pc:docMk/>
      </pc:docMkLst>
      <pc:sldChg chg="del">
        <pc:chgData name="Risberg, Linda" userId="370cc7a6-031c-48fd-9c7c-c857439fad66" providerId="ADAL" clId="{FD8D56D3-E50B-4151-9A43-F79FD12E1C42}" dt="2023-07-14T18:05:38.476" v="0" actId="47"/>
        <pc:sldMkLst>
          <pc:docMk/>
          <pc:sldMk cId="3361692134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AF75-EE48-4611-B3D5-84599D764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6AAB4-A72A-4F3A-9706-922FAFE1F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3B5CD-6ED5-41CB-BFF7-8F4C9708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DFBF7-D226-46B5-A644-2739E2A6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3CE22-3206-486D-ACEC-C18AAEDD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9030-1990-40F6-B293-0046AE6F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70B97-784F-4518-B6BA-757DD6F85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8369-CAE5-4DC9-B58B-7039C8DA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6483-A21D-4EAD-9C28-F9D8FEFD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2B076-461B-4EB6-B548-E712BF02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62112-A443-4D4C-BAD2-D2FECA93E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4740E-E833-47F9-92F0-0C27B05C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ED595-1D71-4C90-A994-6FA230FE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8ECAE-19DC-4BE6-8674-31E1486A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E1B3-99CA-4607-9178-D20F7B53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7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36E5-CE44-46FD-B08C-E293EE8D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D58E1-399F-408E-9821-5C89ACA61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46566-A704-46BB-A386-078BED82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58335-A838-4C30-B2DC-83085F92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E0A67-2259-4996-BBCA-6489F00C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4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11A6-BAC2-4705-9342-E81A8780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DD995-2691-4757-9365-5533A87B4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28C99-7415-4624-B5F6-A9248501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F8B3C-C7CB-4E61-A112-412DC97E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FE722-AFD3-4331-8184-6675711F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9ACB-DA78-4077-881F-A1256B61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422A7-EBCF-469A-9AE7-FEB4065C5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0A96E-F6B0-4793-A503-1C8C0878C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1C973-4CC8-4098-A04B-3944519A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A1FFE-17B5-446B-A668-33AA9712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6EFB8-4288-47BA-8465-E87386A3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E618-B2E1-497E-AC21-701EFBE0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DDAEE-BC71-43DA-BE02-31B6638F4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B4A5E-4521-4641-A041-D9344B636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160A2-B9CC-43CA-B650-5E849757A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6FD358-7CFC-4EA3-A989-E338CD4E2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A5EB9-9754-4764-ADB5-E977D999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413CF-B7A9-4565-9681-E4435CA9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C0B48-98FD-4E45-A01D-21D145D3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9D0D-EE99-49BB-949C-EEB150D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29492-0CA2-42F6-9B01-422864FD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C9D32-6B7C-465E-B260-F0380EF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97E0-177C-4914-BC23-746848E4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7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0DB89-3765-4DCB-AC71-44C35DFB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F9BA58-2086-4940-AC32-1B5B6062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0DA0A-0B82-434B-B900-DF339809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1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80A1-02BD-4DC1-AA63-7F019BE8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2481C-A5C5-41EC-B9B0-E9D82D16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D6E98-E1EB-44AA-AAC9-9A4297BCB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74AD8-6DFD-49A3-995D-2D5C2F50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7C19D-225D-4415-B7E9-B394B108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28EC3-F820-467B-9B56-64BAFDFE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B306-1D40-472F-B8D6-00EAC56B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7E214F-11AB-4CDC-9070-48074EF49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E5646-08A0-41DB-9861-58D8B7EFD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3C433-F70D-45AD-8CBC-B63DC0C5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B5E08-778C-4905-8747-F1A90B11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B727C-2D81-4E49-AD62-BB96E055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1BA01B-B4AD-447B-9A4C-38941C33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DE175-95B1-48D9-96B1-139367FBC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F0D58-57E7-4CDC-A17D-8349128E0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7BB9-2201-4417-A4BB-FEBD79D61B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83CB9-8B8C-4687-95BA-6C68793D7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8756-3FFB-45BB-9E27-8C75C7327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1BB9-262B-4B9F-BE76-F5B79274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6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33" y="832267"/>
            <a:ext cx="6043527" cy="519346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714"/>
            <a:ext cx="10515600" cy="100122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Parent Pick-Up and Drop-Off</a:t>
            </a:r>
            <a:br>
              <a:rPr lang="en-US" sz="2700" dirty="0"/>
            </a:br>
            <a:r>
              <a:rPr lang="en-US" sz="2700" dirty="0"/>
              <a:t>Students are NOT allowed on campus, including the playground, </a:t>
            </a:r>
            <a:r>
              <a:rPr lang="en-US" sz="2700" b="1" dirty="0"/>
              <a:t>before 7:45 a.m.</a:t>
            </a:r>
            <a:br>
              <a:rPr lang="en-US" b="1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1603" y="902218"/>
            <a:ext cx="583442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North (Back )Parking Lot:  </a:t>
            </a:r>
            <a:r>
              <a:rPr lang="en-US" b="1" dirty="0"/>
              <a:t>Right</a:t>
            </a:r>
            <a:r>
              <a:rPr lang="en-US" dirty="0"/>
              <a:t> Turns Only to </a:t>
            </a:r>
            <a:r>
              <a:rPr lang="en-US" b="1" dirty="0"/>
              <a:t>Enter </a:t>
            </a:r>
            <a:r>
              <a:rPr lang="en-US" dirty="0"/>
              <a:t>Lot.</a:t>
            </a:r>
          </a:p>
          <a:p>
            <a:r>
              <a:rPr lang="en-US" b="1" dirty="0"/>
              <a:t>Left</a:t>
            </a:r>
            <a:r>
              <a:rPr lang="en-US" dirty="0"/>
              <a:t> Turns only to </a:t>
            </a:r>
            <a:r>
              <a:rPr lang="en-US" b="1" dirty="0"/>
              <a:t>Exit Lot.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31605" y="5350623"/>
            <a:ext cx="58344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South (Front) Parking Lot:  </a:t>
            </a:r>
            <a:r>
              <a:rPr lang="en-US" b="1" dirty="0"/>
              <a:t>Left</a:t>
            </a:r>
            <a:r>
              <a:rPr lang="en-US" dirty="0"/>
              <a:t> Turns Only to </a:t>
            </a:r>
            <a:r>
              <a:rPr lang="en-US" b="1" dirty="0"/>
              <a:t>Enter </a:t>
            </a:r>
            <a:r>
              <a:rPr lang="en-US" dirty="0"/>
              <a:t>Lot.</a:t>
            </a:r>
          </a:p>
          <a:p>
            <a:r>
              <a:rPr lang="en-US" b="1" dirty="0"/>
              <a:t>Right</a:t>
            </a:r>
            <a:r>
              <a:rPr lang="en-US" dirty="0"/>
              <a:t> Turns only Allowed to </a:t>
            </a:r>
            <a:r>
              <a:rPr lang="en-US" b="1" dirty="0"/>
              <a:t>Exit Lot.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0270" y="6197110"/>
            <a:ext cx="964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student’s safety, </a:t>
            </a:r>
            <a:r>
              <a:rPr lang="en-US" b="1" dirty="0"/>
              <a:t>NO LEFT </a:t>
            </a:r>
            <a:r>
              <a:rPr lang="en-US" dirty="0"/>
              <a:t>turns are allowed into the SOUTH (Front) parking lot to </a:t>
            </a:r>
            <a:r>
              <a:rPr lang="en-US" b="1" u="sng" dirty="0"/>
              <a:t>PARK</a:t>
            </a:r>
            <a:r>
              <a:rPr lang="en-US" b="1" dirty="0"/>
              <a:t> after 2:30 p.m.  </a:t>
            </a:r>
            <a:r>
              <a:rPr lang="en-US" dirty="0"/>
              <a:t>Please wait in the student pick up line to enter the parking lot.</a:t>
            </a:r>
          </a:p>
        </p:txBody>
      </p:sp>
      <p:cxnSp>
        <p:nvCxnSpPr>
          <p:cNvPr id="72" name="Curved Connector 71"/>
          <p:cNvCxnSpPr>
            <a:cxnSpLocks/>
          </p:cNvCxnSpPr>
          <p:nvPr/>
        </p:nvCxnSpPr>
        <p:spPr>
          <a:xfrm rot="5400000">
            <a:off x="4346150" y="1557454"/>
            <a:ext cx="769357" cy="214775"/>
          </a:xfrm>
          <a:prstGeom prst="curvedConnector3">
            <a:avLst>
              <a:gd name="adj1" fmla="val 89618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/>
          <p:cNvCxnSpPr/>
          <p:nvPr/>
        </p:nvCxnSpPr>
        <p:spPr>
          <a:xfrm rot="5400000" flipH="1" flipV="1">
            <a:off x="4597574" y="1605226"/>
            <a:ext cx="709058" cy="227774"/>
          </a:xfrm>
          <a:prstGeom prst="curvedConnector3">
            <a:avLst>
              <a:gd name="adj1" fmla="val -398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cxnSpLocks/>
          </p:cNvCxnSpPr>
          <p:nvPr/>
        </p:nvCxnSpPr>
        <p:spPr>
          <a:xfrm rot="16200000" flipH="1">
            <a:off x="4303263" y="4209902"/>
            <a:ext cx="614148" cy="368760"/>
          </a:xfrm>
          <a:prstGeom prst="curvedConnector3">
            <a:avLst>
              <a:gd name="adj1" fmla="val -2938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cxnSpLocks/>
          </p:cNvCxnSpPr>
          <p:nvPr/>
        </p:nvCxnSpPr>
        <p:spPr>
          <a:xfrm rot="16200000" flipV="1">
            <a:off x="4450076" y="4155173"/>
            <a:ext cx="732067" cy="360299"/>
          </a:xfrm>
          <a:prstGeom prst="curvedConnector3">
            <a:avLst>
              <a:gd name="adj1" fmla="val 98575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30662" y="3172393"/>
            <a:ext cx="493536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1) Please </a:t>
            </a:r>
            <a:r>
              <a:rPr lang="en-US" b="1" dirty="0"/>
              <a:t>DO NOT</a:t>
            </a:r>
            <a:r>
              <a:rPr lang="en-US" dirty="0"/>
              <a:t> park in either lot and then walk up to pick up students, please stay in the pick </a:t>
            </a:r>
            <a:r>
              <a:rPr lang="en-US"/>
              <a:t>up line </a:t>
            </a:r>
            <a:r>
              <a:rPr lang="en-US" dirty="0"/>
              <a:t>(Exception is Pre-K).  2)  Please </a:t>
            </a:r>
            <a:r>
              <a:rPr lang="en-US" b="1" dirty="0"/>
              <a:t>DO NOT </a:t>
            </a:r>
            <a:r>
              <a:rPr lang="en-US" dirty="0"/>
              <a:t>block any crosswalks or handicap stalls.  3) Please </a:t>
            </a:r>
            <a:r>
              <a:rPr lang="en-US" b="1" dirty="0"/>
              <a:t>DO NOT</a:t>
            </a:r>
            <a:r>
              <a:rPr lang="en-US" dirty="0"/>
              <a:t> use cell phones while waiting in line or driving through the parking lots.  4) Students must exit on the curbside only.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67333" y="4343284"/>
            <a:ext cx="6445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SOUTH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70090" y="2053051"/>
            <a:ext cx="92215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NORTH STAFF ONLY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362D32-F126-4373-9419-DED1DA80EC2C}"/>
              </a:ext>
            </a:extLst>
          </p:cNvPr>
          <p:cNvSpPr/>
          <p:nvPr/>
        </p:nvSpPr>
        <p:spPr>
          <a:xfrm>
            <a:off x="2733590" y="1179483"/>
            <a:ext cx="533743" cy="2618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63AFFC2-7573-428E-A2D8-D3A58F12F7E8}"/>
              </a:ext>
            </a:extLst>
          </p:cNvPr>
          <p:cNvSpPr txBox="1"/>
          <p:nvPr/>
        </p:nvSpPr>
        <p:spPr>
          <a:xfrm>
            <a:off x="6630661" y="1639500"/>
            <a:ext cx="493536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Drop Off/Pick Up Locations By Grade</a:t>
            </a:r>
          </a:p>
          <a:p>
            <a:r>
              <a:rPr lang="en-US" dirty="0"/>
              <a:t>North (Back) Parking Lot:  K, 3</a:t>
            </a:r>
            <a:r>
              <a:rPr lang="en-US" baseline="30000" dirty="0"/>
              <a:t>rd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 Grades</a:t>
            </a:r>
          </a:p>
          <a:p>
            <a:r>
              <a:rPr lang="en-US" dirty="0"/>
              <a:t>South (Front) Parking Lot:  Pre-K,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Grades</a:t>
            </a:r>
          </a:p>
          <a:p>
            <a:r>
              <a:rPr lang="en-US" dirty="0"/>
              <a:t>*If you have multiple students, default to            the youngest student’s drop off/pick up point.</a:t>
            </a:r>
          </a:p>
        </p:txBody>
      </p:sp>
    </p:spTree>
    <p:extLst>
      <p:ext uri="{BB962C8B-B14F-4D97-AF65-F5344CB8AC3E}">
        <p14:creationId xmlns:p14="http://schemas.microsoft.com/office/powerpoint/2010/main" val="275498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Parent Pick-Up and Drop-Off Students are NOT allowed on campus, including the playground, before 7:45 a.m.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Pick-Up and Drop-Off Students are NOT allowed on campus, including the playground, before 7:45 a.m. </dc:title>
  <dc:creator>Risberg, Linda</dc:creator>
  <cp:lastModifiedBy>Risberg, Linda</cp:lastModifiedBy>
  <cp:revision>4</cp:revision>
  <cp:lastPrinted>2023-07-07T20:23:41Z</cp:lastPrinted>
  <dcterms:created xsi:type="dcterms:W3CDTF">2021-07-15T20:01:59Z</dcterms:created>
  <dcterms:modified xsi:type="dcterms:W3CDTF">2023-07-14T18:05:40Z</dcterms:modified>
</cp:coreProperties>
</file>